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65" r:id="rId6"/>
    <p:sldId id="259" r:id="rId7"/>
    <p:sldId id="262" r:id="rId8"/>
    <p:sldId id="263" r:id="rId9"/>
    <p:sldId id="260" r:id="rId10"/>
    <p:sldId id="261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71F5D-4B6D-43F0-9DE9-FA5B3DCEC2F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26BD9-AB6A-46AC-AFB1-3A187A0B3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5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26BD9-AB6A-46AC-AFB1-3A187A0B30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7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52B-AD8D-B774-BC02-B7D6B457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547D6-F64E-67B5-029F-CB65FA9C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6309C-0992-031F-FAA9-3BFB4C68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B08A9-5346-E5E3-E754-FFED92E5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B2D81-F7F4-2723-72DF-AE161EBE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B1A5-2530-1F35-1680-245D9505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896C-89C7-A1D0-4AA6-57FD9D27D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35EF-C958-3659-5F67-AECB8554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439C-A6CA-F01C-EDD5-99DCDFF1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36D3-6AE4-33E4-95EF-9D085AC9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2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B6D61-26C3-EEDE-B152-81BDDD7CA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C8163-BCDD-F1B3-13BC-B7B81C27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05164-3258-2C71-E95A-C85DCA0F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43BA5-2DBC-B20F-1B95-64C8BCEA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33BE-2DAA-F2B0-2B7D-206FFEAA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4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06F5-6EE3-2648-BA29-D354191B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7FB9-FCAD-33C2-CBA0-C5CEED24F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C77D0-BB3E-8BA4-FFBA-BDDA1FA1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B4F9-F210-5A69-4D43-144B355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13B9-58F8-821F-0E11-E8A5326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8C3D-5517-C9EA-FF2A-A70FD4EA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E37B4-2401-CBDF-A419-D01A79CD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11A6-B7A2-9531-0A70-AD6E1787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F276A-AB44-BAB8-9029-45857FA2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CB5C1-D253-1B3F-A086-59CECD0B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BFD-5E00-2D51-AA53-56884250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DCCF6-BA85-89CC-B08B-DFA79DBEB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24037-8B11-0D4A-8A3D-9F076AFD3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AACC-E552-76A3-F50C-BA261F11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25A97-FA80-0995-73A2-1C2F00F6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F88D3-F771-6339-0AB2-D1895DC8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798-449D-E91B-378C-D7CB2ECD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3F73C-96FB-AE6A-2F82-40BB49812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E91D4-B468-E0A0-0C18-50EA29081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066B7-D37F-8793-0E07-49A7F68F2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28D37-FC82-C604-6079-0799E573F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FC98C-8745-03C7-3B12-B35B49F4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4C43E-C81B-39F5-AC24-56B07C82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690A0-093A-0F9D-3BD9-25AB021A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7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E144-686E-838C-FA7B-3A5CC084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0C8F5-E91A-7E30-F776-D1ACBAEB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B27B5-8D98-8D19-928A-A855BA0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544D3-9732-11D0-ED6B-68B99B1F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6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B001B-E32B-B15C-57B5-04DDA6FC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BA23B-10BF-B84C-A862-DB955863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39AE-639B-C933-85B0-DB24E1C0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378A-22C6-B85E-5C65-0DB5B9201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4DA1-E7F8-9F1B-E2DA-F425C8105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E119-A3ED-0A3D-57FC-AB35AB765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954DE-5A97-6BCD-1313-C921E89B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41F21-6F72-DAAC-0057-F57517FF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510BF-FAD2-78D1-4D9F-F2A3A3C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9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FB02-0406-924C-9B66-759A5897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1476E-7535-AB55-74BC-E45C0DDD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AB10A-9D32-C666-2100-8D7B0EF8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5534-11BF-262F-3B95-045062AC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A4A50-DE9E-9CB3-AF54-1E80E83C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CEB77-BB67-0D29-9970-3D6342D7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93D07-DFB3-9505-AA87-C5DC72D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8568-1CA2-B965-595B-E0714E3D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22931-CB82-FD7D-380B-8411A1A0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B2BBD-E324-490B-B57E-5BDD7C88B8D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6F881-FA8D-8004-9520-6BCABC88A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5B464-8436-28AF-25C0-F28AD332B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0_9XdzwNpQ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C859-81D8-E379-35BA-A7E98A08D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tang" panose="02030600000101010101" pitchFamily="18" charset="-127"/>
                <a:ea typeface="Batang" panose="02030600000101010101" pitchFamily="18" charset="-127"/>
              </a:rPr>
              <a:t>Hackathon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C09E7-C79C-BF6C-146A-1202EA45D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8988" y="3689502"/>
            <a:ext cx="7103165" cy="580348"/>
          </a:xfrm>
        </p:spPr>
        <p:txBody>
          <a:bodyPr/>
          <a:lstStyle/>
          <a:p>
            <a:pPr algn="l"/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Presenter: 1891_Saumya (Saumya Shah)</a:t>
            </a:r>
          </a:p>
        </p:txBody>
      </p:sp>
    </p:spTree>
    <p:extLst>
      <p:ext uri="{BB962C8B-B14F-4D97-AF65-F5344CB8AC3E}">
        <p14:creationId xmlns:p14="http://schemas.microsoft.com/office/powerpoint/2010/main" val="2925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2.4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6466-02F0-A988-9E3E-3E4FAAB5BC7A}"/>
              </a:ext>
            </a:extLst>
          </p:cNvPr>
          <p:cNvSpPr/>
          <p:nvPr/>
        </p:nvSpPr>
        <p:spPr>
          <a:xfrm>
            <a:off x="1502797" y="2576223"/>
            <a:ext cx="2647785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Redfin, </a:t>
            </a:r>
            <a:r>
              <a:rPr lang="en-US" sz="1600" dirty="0" err="1">
                <a:latin typeface="Avenir Next LT Pro" panose="020B0504020202020204" pitchFamily="34" charset="0"/>
              </a:rPr>
              <a:t>Marcusmillichap</a:t>
            </a:r>
            <a:r>
              <a:rPr lang="en-US" sz="1600" dirty="0">
                <a:latin typeface="Avenir Next LT Pro" panose="020B0504020202020204" pitchFamily="34" charset="0"/>
              </a:rPr>
              <a:t>,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Realtor, Zillow, Homes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E2167-FBEF-2F49-A44B-A75DC5B0CDAB}"/>
              </a:ext>
            </a:extLst>
          </p:cNvPr>
          <p:cNvSpPr/>
          <p:nvPr/>
        </p:nvSpPr>
        <p:spPr>
          <a:xfrm>
            <a:off x="4150582" y="2687541"/>
            <a:ext cx="1296061" cy="75736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Selenium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0AA06-851D-EBDC-0ACD-66119F928320}"/>
              </a:ext>
            </a:extLst>
          </p:cNvPr>
          <p:cNvSpPr/>
          <p:nvPr/>
        </p:nvSpPr>
        <p:spPr>
          <a:xfrm>
            <a:off x="5446643" y="2576223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MongoDB staging database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B0AB47-2916-B151-654E-6CA02BF99D11}"/>
              </a:ext>
            </a:extLst>
          </p:cNvPr>
          <p:cNvSpPr/>
          <p:nvPr/>
        </p:nvSpPr>
        <p:spPr>
          <a:xfrm>
            <a:off x="7219784" y="2687541"/>
            <a:ext cx="1296061" cy="75736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Analytics 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F7851-D7E0-FADF-51DD-03C2BDF2CBF6}"/>
              </a:ext>
            </a:extLst>
          </p:cNvPr>
          <p:cNvSpPr/>
          <p:nvPr/>
        </p:nvSpPr>
        <p:spPr>
          <a:xfrm>
            <a:off x="8515845" y="2576223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AWS RDS MySQL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D0369-8C19-0D5C-D4E6-65E320CA19B0}"/>
              </a:ext>
            </a:extLst>
          </p:cNvPr>
          <p:cNvSpPr txBox="1"/>
          <p:nvPr/>
        </p:nvSpPr>
        <p:spPr>
          <a:xfrm>
            <a:off x="7075334" y="3691158"/>
            <a:ext cx="1584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Data abstraction layer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7C37C22-3053-6EDC-CB32-60A58CECA92E}"/>
              </a:ext>
            </a:extLst>
          </p:cNvPr>
          <p:cNvSpPr/>
          <p:nvPr/>
        </p:nvSpPr>
        <p:spPr>
          <a:xfrm>
            <a:off x="8954490" y="3599435"/>
            <a:ext cx="1001864" cy="120684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8078-3986-A22B-77AC-46250868CBD0}"/>
              </a:ext>
            </a:extLst>
          </p:cNvPr>
          <p:cNvSpPr/>
          <p:nvPr/>
        </p:nvSpPr>
        <p:spPr>
          <a:xfrm>
            <a:off x="8568852" y="4849495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Flask Backend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React Frontend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E7A1061-1BA3-098D-7231-0D8D08C3CA9C}"/>
              </a:ext>
            </a:extLst>
          </p:cNvPr>
          <p:cNvSpPr/>
          <p:nvPr/>
        </p:nvSpPr>
        <p:spPr>
          <a:xfrm>
            <a:off x="7370859" y="5088835"/>
            <a:ext cx="1197993" cy="55659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Instance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E0513F-A5DC-F3EB-91BE-B83B4E6E09E9}"/>
              </a:ext>
            </a:extLst>
          </p:cNvPr>
          <p:cNvSpPr/>
          <p:nvPr/>
        </p:nvSpPr>
        <p:spPr>
          <a:xfrm>
            <a:off x="10341993" y="5024823"/>
            <a:ext cx="1296061" cy="68461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Reports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AA00C-C7C9-50FE-3359-D4D69F7A4422}"/>
              </a:ext>
            </a:extLst>
          </p:cNvPr>
          <p:cNvSpPr/>
          <p:nvPr/>
        </p:nvSpPr>
        <p:spPr>
          <a:xfrm>
            <a:off x="5597718" y="4866192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Docker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E0D8989C-601D-EA63-F9A4-A0B7670AF45E}"/>
              </a:ext>
            </a:extLst>
          </p:cNvPr>
          <p:cNvSpPr/>
          <p:nvPr/>
        </p:nvSpPr>
        <p:spPr>
          <a:xfrm rot="2512376">
            <a:off x="3763913" y="4008083"/>
            <a:ext cx="1773141" cy="75736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Enables real-time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8A34D7-0713-4DB8-F7ED-F453F6CBAE82}"/>
              </a:ext>
            </a:extLst>
          </p:cNvPr>
          <p:cNvSpPr txBox="1"/>
          <p:nvPr/>
        </p:nvSpPr>
        <p:spPr>
          <a:xfrm>
            <a:off x="5832281" y="2304442"/>
            <a:ext cx="100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staging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8052C4-CBF7-E796-EBE7-28A0B1D98035}"/>
              </a:ext>
            </a:extLst>
          </p:cNvPr>
          <p:cNvSpPr txBox="1"/>
          <p:nvPr/>
        </p:nvSpPr>
        <p:spPr>
          <a:xfrm>
            <a:off x="8954490" y="2304442"/>
            <a:ext cx="889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FACTS data</a:t>
            </a:r>
          </a:p>
        </p:txBody>
      </p:sp>
    </p:spTree>
    <p:extLst>
      <p:ext uri="{BB962C8B-B14F-4D97-AF65-F5344CB8AC3E}">
        <p14:creationId xmlns:p14="http://schemas.microsoft.com/office/powerpoint/2010/main" val="108193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2C1F-27D6-35C7-1C71-62E507D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 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328C-B908-30A1-58F9-AC5E89776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Market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4D9D9-5A2B-4673-CA67-C2986771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07" y="3597200"/>
            <a:ext cx="3487056" cy="210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EABB6-60B3-B0BC-C288-3919360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07"/>
          <a:stretch/>
        </p:blipFill>
        <p:spPr>
          <a:xfrm>
            <a:off x="7456717" y="1776104"/>
            <a:ext cx="3716108" cy="1678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8CF46-5475-F260-B455-BE43A2DA3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9"/>
          <a:stretch/>
        </p:blipFill>
        <p:spPr>
          <a:xfrm>
            <a:off x="838200" y="2907696"/>
            <a:ext cx="3542969" cy="2795443"/>
          </a:xfrm>
          <a:prstGeom prst="rect">
            <a:avLst/>
          </a:prstGeom>
        </p:spPr>
      </p:pic>
      <p:pic>
        <p:nvPicPr>
          <p:cNvPr id="11" name="Picture 10" descr="A street with trees and houses&#10;&#10;Description automatically generated">
            <a:extLst>
              <a:ext uri="{FF2B5EF4-FFF2-40B4-BE49-F238E27FC236}">
                <a16:creationId xmlns:a16="http://schemas.microsoft.com/office/drawing/2014/main" id="{2864EADE-CE08-C3BB-8E83-294337F98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50" y="1802101"/>
            <a:ext cx="2341985" cy="1626899"/>
          </a:xfrm>
          <a:prstGeom prst="rect">
            <a:avLst/>
          </a:prstGeom>
        </p:spPr>
      </p:pic>
      <p:pic>
        <p:nvPicPr>
          <p:cNvPr id="13" name="Picture 12" descr="A bus on the road&#10;&#10;Description automatically generated">
            <a:extLst>
              <a:ext uri="{FF2B5EF4-FFF2-40B4-BE49-F238E27FC236}">
                <a16:creationId xmlns:a16="http://schemas.microsoft.com/office/drawing/2014/main" id="{5C067BDF-DDF3-8DC5-DE06-873E911B9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01" y="3713171"/>
            <a:ext cx="3542969" cy="19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95B3-43F3-F401-6FB4-A8513018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3.1 Continuous market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EF9A-4CB4-FA18-B740-04117A0E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title="scraper demo: selenium property listings">
            <a:hlinkClick r:id="" action="ppaction://media"/>
            <a:extLst>
              <a:ext uri="{FF2B5EF4-FFF2-40B4-BE49-F238E27FC236}">
                <a16:creationId xmlns:a16="http://schemas.microsoft.com/office/drawing/2014/main" id="{D2644B43-15A2-C8C8-7EE5-C18063CB2D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54883" y="1889215"/>
            <a:ext cx="7482233" cy="42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878-465D-7B7F-D64C-CD39FFB4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3.2 Dynamic data integration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AA8EDE-9EE2-F4BC-5D0F-F9F875A02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700" y="1690688"/>
            <a:ext cx="3448050" cy="2022127"/>
          </a:xfr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6B02FFC-B4A6-972D-DE3C-7D059B9C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114800" cy="449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8C5B-B87F-70AF-5335-DB8AF566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964700"/>
            <a:ext cx="6095999" cy="2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386F-357C-C809-9EFF-DCD5B92C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3.3 Real time property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9672-D327-F525-941A-077E9AA5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CC245-DD8C-5BE3-4933-4B095583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1930400"/>
            <a:ext cx="7773485" cy="100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1B7D5-EF6C-9018-FCA4-678F0DC4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9" y="3436017"/>
            <a:ext cx="4114800" cy="19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12AA-24FD-E556-3639-48A3BD35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4.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865-2BF5-A90F-4A47-CB0CF3C3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 Financial underwriting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 Personalized real estate AI recommendation system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 Loan / Mortgage assistance</a:t>
            </a:r>
          </a:p>
        </p:txBody>
      </p:sp>
    </p:spTree>
    <p:extLst>
      <p:ext uri="{BB962C8B-B14F-4D97-AF65-F5344CB8AC3E}">
        <p14:creationId xmlns:p14="http://schemas.microsoft.com/office/powerpoint/2010/main" val="125108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86E8-898B-24AF-C327-2C3A6E05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047F-E40B-BF0B-6645-495E2529D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1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00F4-2B32-0A02-03E5-451894DF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2F12-C3F5-6314-497C-F531799A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Module 1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Accuracy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Reliability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Efficiency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Security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Module 2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Continuous market scanning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Dynamic data integration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Real-time property analysis and scoring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Future directions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r>
              <a:rPr lang="en-US" sz="240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>
              <a:latin typeface="Avenir Next LT Pro" panose="020B0504020202020204" pitchFamily="34" charset="0"/>
            </a:endParaRPr>
          </a:p>
          <a:p>
            <a:r>
              <a:rPr lang="en-US" sz="240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7" name="Picture 6" descr="A group of hands touching each other&#10;&#10;Description automatically generated">
            <a:extLst>
              <a:ext uri="{FF2B5EF4-FFF2-40B4-BE49-F238E27FC236}">
                <a16:creationId xmlns:a16="http://schemas.microsoft.com/office/drawing/2014/main" id="{2EFC35BD-D31A-DCCF-10A0-42AEA592F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1690688"/>
            <a:ext cx="4386261" cy="43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 descr="A drawing of a staircase&#10;&#10;Description automatically generated">
            <a:extLst>
              <a:ext uri="{FF2B5EF4-FFF2-40B4-BE49-F238E27FC236}">
                <a16:creationId xmlns:a16="http://schemas.microsoft.com/office/drawing/2014/main" id="{3DE62D79-521E-CC28-D8D3-2D8E1C16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07" y="1825625"/>
            <a:ext cx="4672493" cy="3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 descr="A yellow and blue snake logo&#10;&#10;Description automatically generated">
            <a:extLst>
              <a:ext uri="{FF2B5EF4-FFF2-40B4-BE49-F238E27FC236}">
                <a16:creationId xmlns:a16="http://schemas.microsoft.com/office/drawing/2014/main" id="{702274AE-2363-2EDB-4F7A-AF4FFAD8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80" y="1216290"/>
            <a:ext cx="1254125" cy="1254125"/>
          </a:xfrm>
          <a:prstGeom prst="rect">
            <a:avLst/>
          </a:prstGeom>
        </p:spPr>
      </p:pic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5D4B6F81-72B1-82F7-7AD8-8175C04CB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31" y="2182758"/>
            <a:ext cx="1527915" cy="152791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809734B-C191-3708-8332-2B4C0B6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20" y="4621995"/>
            <a:ext cx="1588603" cy="573015"/>
          </a:xfrm>
          <a:prstGeom prst="rect">
            <a:avLst/>
          </a:prstGeom>
        </p:spPr>
      </p:pic>
      <p:pic>
        <p:nvPicPr>
          <p:cNvPr id="13" name="Picture 1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D188792D-7CC2-558E-3F27-8F1726E44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41" y="3504844"/>
            <a:ext cx="1607166" cy="983050"/>
          </a:xfrm>
          <a:prstGeom prst="rect">
            <a:avLst/>
          </a:prstGeom>
        </p:spPr>
      </p:pic>
      <p:pic>
        <p:nvPicPr>
          <p:cNvPr id="15" name="Picture 14" descr="A group of yellow cubes&#10;&#10;Description automatically generated">
            <a:extLst>
              <a:ext uri="{FF2B5EF4-FFF2-40B4-BE49-F238E27FC236}">
                <a16:creationId xmlns:a16="http://schemas.microsoft.com/office/drawing/2014/main" id="{A2D9BC29-1B2B-5064-5360-BBD2DDE6C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92" y="1185842"/>
            <a:ext cx="1917701" cy="1184265"/>
          </a:xfrm>
          <a:prstGeom prst="rect">
            <a:avLst/>
          </a:prstGeom>
        </p:spPr>
      </p:pic>
      <p:pic>
        <p:nvPicPr>
          <p:cNvPr id="17" name="Picture 16" descr="A green and white logo&#10;&#10;Description automatically generated">
            <a:extLst>
              <a:ext uri="{FF2B5EF4-FFF2-40B4-BE49-F238E27FC236}">
                <a16:creationId xmlns:a16="http://schemas.microsoft.com/office/drawing/2014/main" id="{EFD9C6B5-B7EF-A5D8-2CE3-E97A96ABB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90" y="3675358"/>
            <a:ext cx="1268839" cy="1325937"/>
          </a:xfrm>
          <a:prstGeom prst="rect">
            <a:avLst/>
          </a:prstGeom>
        </p:spPr>
      </p:pic>
      <p:pic>
        <p:nvPicPr>
          <p:cNvPr id="19" name="Picture 18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D32128F8-FC16-B6BC-27D3-B905BBAF8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62" y="1497025"/>
            <a:ext cx="1459823" cy="755573"/>
          </a:xfrm>
          <a:prstGeom prst="rect">
            <a:avLst/>
          </a:prstGeom>
        </p:spPr>
      </p:pic>
      <p:pic>
        <p:nvPicPr>
          <p:cNvPr id="21" name="Picture 20" descr="A blue whale with a container ship&#10;&#10;Description automatically generated">
            <a:extLst>
              <a:ext uri="{FF2B5EF4-FFF2-40B4-BE49-F238E27FC236}">
                <a16:creationId xmlns:a16="http://schemas.microsoft.com/office/drawing/2014/main" id="{77902468-640A-6523-08B9-FFB00F8AD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43" y="2077997"/>
            <a:ext cx="3402013" cy="1597361"/>
          </a:xfrm>
          <a:prstGeom prst="rect">
            <a:avLst/>
          </a:prstGeom>
        </p:spPr>
      </p:pic>
      <p:pic>
        <p:nvPicPr>
          <p:cNvPr id="23" name="Picture 22" descr="A white cat in a black circle&#10;&#10;Description automatically generated">
            <a:extLst>
              <a:ext uri="{FF2B5EF4-FFF2-40B4-BE49-F238E27FC236}">
                <a16:creationId xmlns:a16="http://schemas.microsoft.com/office/drawing/2014/main" id="{2AD56654-D656-A470-C07A-4F1963EB3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99" y="3801678"/>
            <a:ext cx="1038435" cy="1038435"/>
          </a:xfrm>
          <a:prstGeom prst="rect">
            <a:avLst/>
          </a:prstGeom>
        </p:spPr>
      </p:pic>
      <p:pic>
        <p:nvPicPr>
          <p:cNvPr id="25" name="Picture 24" descr="A white logo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F77FD89-67C0-1DDE-9E56-ECB3FFF36D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21" y="2252598"/>
            <a:ext cx="1994147" cy="9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 Module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Collection, Integration, and Management Module Overview</a:t>
            </a:r>
            <a:endParaRPr lang="en-US" sz="2400" kern="100" dirty="0">
              <a:effectLst/>
              <a:latin typeface="Avenir Next LT Pro" panose="020B05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9D87C03-44F2-4132-FA01-A13884DB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3" y="3223984"/>
            <a:ext cx="2962275" cy="1543050"/>
          </a:xfrm>
          <a:prstGeom prst="rect">
            <a:avLst/>
          </a:prstGeom>
        </p:spPr>
      </p:pic>
      <p:pic>
        <p:nvPicPr>
          <p:cNvPr id="17" name="Picture 16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F0814991-E2EB-DFCF-1586-31D86BF47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2" y="3341834"/>
            <a:ext cx="1820862" cy="1163490"/>
          </a:xfrm>
          <a:prstGeom prst="rect">
            <a:avLst/>
          </a:prstGeom>
        </p:spPr>
      </p:pic>
      <p:pic>
        <p:nvPicPr>
          <p:cNvPr id="19" name="Picture 18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94D6DC02-208F-FD14-836F-7588B5BBD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3" y="4143375"/>
            <a:ext cx="1820862" cy="948488"/>
          </a:xfrm>
          <a:prstGeom prst="rect">
            <a:avLst/>
          </a:prstGeom>
        </p:spPr>
      </p:pic>
      <p:pic>
        <p:nvPicPr>
          <p:cNvPr id="21" name="Picture 20" descr="A yellow road sign with three arrows&#10;&#10;Description automatically generated">
            <a:extLst>
              <a:ext uri="{FF2B5EF4-FFF2-40B4-BE49-F238E27FC236}">
                <a16:creationId xmlns:a16="http://schemas.microsoft.com/office/drawing/2014/main" id="{1C0547D9-E579-61D9-6EE2-CC778DBB0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8022" r="15192" b="14634"/>
          <a:stretch/>
        </p:blipFill>
        <p:spPr>
          <a:xfrm>
            <a:off x="4224342" y="3995509"/>
            <a:ext cx="3294061" cy="2181454"/>
          </a:xfrm>
          <a:prstGeom prst="rect">
            <a:avLst/>
          </a:prstGeom>
        </p:spPr>
      </p:pic>
      <p:pic>
        <p:nvPicPr>
          <p:cNvPr id="25" name="Picture 2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AB8D2C46-E9FA-EE41-7569-A5FE88F35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3" y="2384991"/>
            <a:ext cx="1799257" cy="1350482"/>
          </a:xfrm>
          <a:prstGeom prst="rect">
            <a:avLst/>
          </a:prstGeom>
        </p:spPr>
      </p:pic>
      <p:pic>
        <p:nvPicPr>
          <p:cNvPr id="29" name="Picture 28" descr="A close-up of a logo&#10;&#10;Description automatically generated">
            <a:extLst>
              <a:ext uri="{FF2B5EF4-FFF2-40B4-BE49-F238E27FC236}">
                <a16:creationId xmlns:a16="http://schemas.microsoft.com/office/drawing/2014/main" id="{30CA85D5-2326-532E-823E-E7CBE12D47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8" b="21100"/>
          <a:stretch/>
        </p:blipFill>
        <p:spPr>
          <a:xfrm>
            <a:off x="7685573" y="3626441"/>
            <a:ext cx="1890090" cy="5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2.1 Accuracy</a:t>
            </a:r>
          </a:p>
        </p:txBody>
      </p:sp>
      <p:pic>
        <p:nvPicPr>
          <p:cNvPr id="9" name="Content Placeholder 8" descr="A computer code with text&#10;&#10;Description automatically generated">
            <a:extLst>
              <a:ext uri="{FF2B5EF4-FFF2-40B4-BE49-F238E27FC236}">
                <a16:creationId xmlns:a16="http://schemas.microsoft.com/office/drawing/2014/main" id="{499AB79E-B338-A1BB-88A2-30271053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7" y="2269648"/>
            <a:ext cx="3819525" cy="1200150"/>
          </a:xfrm>
        </p:spPr>
      </p:pic>
      <p:pic>
        <p:nvPicPr>
          <p:cNvPr id="7" name="Picture 6" descr="A couple of trash cans with words&#10;&#10;Description automatically generated">
            <a:extLst>
              <a:ext uri="{FF2B5EF4-FFF2-40B4-BE49-F238E27FC236}">
                <a16:creationId xmlns:a16="http://schemas.microsoft.com/office/drawing/2014/main" id="{AD33E3B1-C091-5C0B-3941-E71244C7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90688"/>
            <a:ext cx="4114800" cy="2358071"/>
          </a:xfrm>
          <a:prstGeom prst="rect">
            <a:avLst/>
          </a:prstGeom>
        </p:spPr>
      </p:pic>
      <p:pic>
        <p:nvPicPr>
          <p:cNvPr id="11" name="Picture 10" descr="A group of wires on a wall&#10;&#10;Description automatically generated">
            <a:extLst>
              <a:ext uri="{FF2B5EF4-FFF2-40B4-BE49-F238E27FC236}">
                <a16:creationId xmlns:a16="http://schemas.microsoft.com/office/drawing/2014/main" id="{A7CA51E4-A821-AC3C-95DB-A4FF74D82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4048758"/>
            <a:ext cx="3600450" cy="20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8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2.2 Reliability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Retry mechanisms</a:t>
            </a:r>
          </a:p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Best coding practices</a:t>
            </a:r>
          </a:p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Exception handling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A1BE2-4818-6E17-37A2-6BBC4507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45" y="3660138"/>
            <a:ext cx="5379155" cy="1579108"/>
          </a:xfrm>
          <a:prstGeom prst="rect">
            <a:avLst/>
          </a:prstGeom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88D2068-D3F1-4A39-11B0-16D0E6AEB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0" b="45448"/>
          <a:stretch/>
        </p:blipFill>
        <p:spPr>
          <a:xfrm>
            <a:off x="5974645" y="1910371"/>
            <a:ext cx="5336037" cy="1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9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2.3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35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kern="100" dirty="0">
              <a:effectLst/>
              <a:latin typeface="Avenir Next LT Pro" panose="020B05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52F801-2D35-F71F-5F9C-7ABD90772D8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560A57-2A59-F24E-B27D-279C4F0BEAB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Asynchronous processing</a:t>
            </a:r>
          </a:p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Time complexity measures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Hashing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Modular programming</a:t>
            </a:r>
          </a:p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DB design (3NF)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701995-E807-8BE9-720B-BF0F1BCD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30957"/>
            <a:ext cx="411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207</Words>
  <Application>Microsoft Office PowerPoint</Application>
  <PresentationFormat>Widescreen</PresentationFormat>
  <Paragraphs>81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Batang</vt:lpstr>
      <vt:lpstr>Aptos</vt:lpstr>
      <vt:lpstr>Aptos Display</vt:lpstr>
      <vt:lpstr>Arial</vt:lpstr>
      <vt:lpstr>Avenir Next LT Pro</vt:lpstr>
      <vt:lpstr>Courier New</vt:lpstr>
      <vt:lpstr>Office Theme</vt:lpstr>
      <vt:lpstr>Hackathon 2024</vt:lpstr>
      <vt:lpstr>Index</vt:lpstr>
      <vt:lpstr>1. Introduction</vt:lpstr>
      <vt:lpstr>1. Introduction</vt:lpstr>
      <vt:lpstr>1. Introduction</vt:lpstr>
      <vt:lpstr>2. Module 1 </vt:lpstr>
      <vt:lpstr>2.1 Accuracy</vt:lpstr>
      <vt:lpstr>2.2 Reliability </vt:lpstr>
      <vt:lpstr>2.3 Efficiency</vt:lpstr>
      <vt:lpstr>2.4 Security</vt:lpstr>
      <vt:lpstr>3. Module 2</vt:lpstr>
      <vt:lpstr>3.1 Continuous market scanning</vt:lpstr>
      <vt:lpstr>3.2 Dynamic data integration</vt:lpstr>
      <vt:lpstr>3.3 Real time property scoring</vt:lpstr>
      <vt:lpstr>4.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Saumya Shah</dc:creator>
  <cp:lastModifiedBy>Saumya Shah</cp:lastModifiedBy>
  <cp:revision>3</cp:revision>
  <dcterms:created xsi:type="dcterms:W3CDTF">2024-06-23T22:15:08Z</dcterms:created>
  <dcterms:modified xsi:type="dcterms:W3CDTF">2024-06-24T01:34:00Z</dcterms:modified>
</cp:coreProperties>
</file>